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9" r:id="rId3"/>
    <p:sldId id="282" r:id="rId4"/>
    <p:sldId id="270" r:id="rId5"/>
    <p:sldId id="286" r:id="rId6"/>
    <p:sldId id="287" r:id="rId7"/>
    <p:sldId id="285" r:id="rId8"/>
    <p:sldId id="272" r:id="rId9"/>
    <p:sldId id="271" r:id="rId10"/>
    <p:sldId id="283" r:id="rId11"/>
    <p:sldId id="284" r:id="rId12"/>
    <p:sldId id="288" r:id="rId13"/>
    <p:sldId id="281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8ADDF-23BD-4CD2-BADD-08AF2C3E6693}" v="268" dt="2020-09-29T10:48:54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5" autoAdjust="0"/>
    <p:restoredTop sz="78460" autoAdjust="0"/>
  </p:normalViewPr>
  <p:slideViewPr>
    <p:cSldViewPr showGuides="1">
      <p:cViewPr varScale="1">
        <p:scale>
          <a:sx n="70" d="100"/>
          <a:sy n="70" d="100"/>
        </p:scale>
        <p:origin x="426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 Singh" userId="12779c1e-888c-40cc-847b-4a07ae8568fd" providerId="ADAL" clId="{1C38ADDF-23BD-4CD2-BADD-08AF2C3E6693}"/>
    <pc:docChg chg="undo custSel addSld modSld sldOrd">
      <pc:chgData name="Prabh Singh" userId="12779c1e-888c-40cc-847b-4a07ae8568fd" providerId="ADAL" clId="{1C38ADDF-23BD-4CD2-BADD-08AF2C3E6693}" dt="2020-09-29T10:49:45.199" v="4990" actId="1076"/>
      <pc:docMkLst>
        <pc:docMk/>
      </pc:docMkLst>
      <pc:sldChg chg="modSp">
        <pc:chgData name="Prabh Singh" userId="12779c1e-888c-40cc-847b-4a07ae8568fd" providerId="ADAL" clId="{1C38ADDF-23BD-4CD2-BADD-08AF2C3E6693}" dt="2020-09-29T03:47:54.060" v="1777" actId="207"/>
        <pc:sldMkLst>
          <pc:docMk/>
          <pc:sldMk cId="3073818965" sldId="257"/>
        </pc:sldMkLst>
        <pc:spChg chg="mod">
          <ac:chgData name="Prabh Singh" userId="12779c1e-888c-40cc-847b-4a07ae8568fd" providerId="ADAL" clId="{1C38ADDF-23BD-4CD2-BADD-08AF2C3E6693}" dt="2020-09-29T03:47:54.060" v="1777" actId="207"/>
          <ac:spMkLst>
            <pc:docMk/>
            <pc:sldMk cId="3073818965" sldId="257"/>
            <ac:spMk id="6" creationId="{00000000-0000-0000-0000-000000000000}"/>
          </ac:spMkLst>
        </pc:spChg>
      </pc:sldChg>
      <pc:sldChg chg="modSp mod ord modNotesTx">
        <pc:chgData name="Prabh Singh" userId="12779c1e-888c-40cc-847b-4a07ae8568fd" providerId="ADAL" clId="{1C38ADDF-23BD-4CD2-BADD-08AF2C3E6693}" dt="2020-09-29T09:44:05.231" v="4005" actId="20577"/>
        <pc:sldMkLst>
          <pc:docMk/>
          <pc:sldMk cId="3659774319" sldId="270"/>
        </pc:sldMkLst>
        <pc:spChg chg="mod">
          <ac:chgData name="Prabh Singh" userId="12779c1e-888c-40cc-847b-4a07ae8568fd" providerId="ADAL" clId="{1C38ADDF-23BD-4CD2-BADD-08AF2C3E6693}" dt="2020-09-29T09:44:05.231" v="4005" actId="20577"/>
          <ac:spMkLst>
            <pc:docMk/>
            <pc:sldMk cId="3659774319" sldId="270"/>
            <ac:spMk id="4" creationId="{FCA32FF1-7D46-4068-89C1-1311B67E8CEA}"/>
          </ac:spMkLst>
        </pc:spChg>
      </pc:sldChg>
      <pc:sldChg chg="addSp delSp modSp mod">
        <pc:chgData name="Prabh Singh" userId="12779c1e-888c-40cc-847b-4a07ae8568fd" providerId="ADAL" clId="{1C38ADDF-23BD-4CD2-BADD-08AF2C3E6693}" dt="2020-09-28T15:05:08.239" v="407" actId="20577"/>
        <pc:sldMkLst>
          <pc:docMk/>
          <pc:sldMk cId="2353637374" sldId="271"/>
        </pc:sldMkLst>
        <pc:spChg chg="mod">
          <ac:chgData name="Prabh Singh" userId="12779c1e-888c-40cc-847b-4a07ae8568fd" providerId="ADAL" clId="{1C38ADDF-23BD-4CD2-BADD-08AF2C3E6693}" dt="2020-09-28T15:05:08.239" v="407" actId="20577"/>
          <ac:spMkLst>
            <pc:docMk/>
            <pc:sldMk cId="2353637374" sldId="271"/>
            <ac:spMk id="2" creationId="{00000000-0000-0000-0000-000000000000}"/>
          </ac:spMkLst>
        </pc:spChg>
        <pc:spChg chg="mod">
          <ac:chgData name="Prabh Singh" userId="12779c1e-888c-40cc-847b-4a07ae8568fd" providerId="ADAL" clId="{1C38ADDF-23BD-4CD2-BADD-08AF2C3E6693}" dt="2020-09-28T14:55:29.743" v="75" actId="20577"/>
          <ac:spMkLst>
            <pc:docMk/>
            <pc:sldMk cId="2353637374" sldId="271"/>
            <ac:spMk id="4" creationId="{00000000-0000-0000-0000-000000000000}"/>
          </ac:spMkLst>
        </pc:spChg>
        <pc:spChg chg="del">
          <ac:chgData name="Prabh Singh" userId="12779c1e-888c-40cc-847b-4a07ae8568fd" providerId="ADAL" clId="{1C38ADDF-23BD-4CD2-BADD-08AF2C3E6693}" dt="2020-09-28T14:52:06.650" v="1" actId="478"/>
          <ac:spMkLst>
            <pc:docMk/>
            <pc:sldMk cId="2353637374" sldId="271"/>
            <ac:spMk id="5" creationId="{89C3C917-112F-43BC-9D8E-B0096F8EA4DA}"/>
          </ac:spMkLst>
        </pc:spChg>
        <pc:picChg chg="add del mod">
          <ac:chgData name="Prabh Singh" userId="12779c1e-888c-40cc-847b-4a07ae8568fd" providerId="ADAL" clId="{1C38ADDF-23BD-4CD2-BADD-08AF2C3E6693}" dt="2020-09-28T14:52:36.315" v="3" actId="478"/>
          <ac:picMkLst>
            <pc:docMk/>
            <pc:sldMk cId="2353637374" sldId="271"/>
            <ac:picMk id="6" creationId="{4F0084FE-5D85-4D5D-8523-6F7367CF0F3E}"/>
          </ac:picMkLst>
        </pc:picChg>
        <pc:picChg chg="add del mod modCrop">
          <ac:chgData name="Prabh Singh" userId="12779c1e-888c-40cc-847b-4a07ae8568fd" providerId="ADAL" clId="{1C38ADDF-23BD-4CD2-BADD-08AF2C3E6693}" dt="2020-09-28T14:57:57.494" v="199" actId="478"/>
          <ac:picMkLst>
            <pc:docMk/>
            <pc:sldMk cId="2353637374" sldId="271"/>
            <ac:picMk id="7" creationId="{AE7FFCE7-145B-456C-82C3-C60141B6AFA4}"/>
          </ac:picMkLst>
        </pc:picChg>
        <pc:picChg chg="add del mod">
          <ac:chgData name="Prabh Singh" userId="12779c1e-888c-40cc-847b-4a07ae8568fd" providerId="ADAL" clId="{1C38ADDF-23BD-4CD2-BADD-08AF2C3E6693}" dt="2020-09-28T14:58:02.806" v="201" actId="478"/>
          <ac:picMkLst>
            <pc:docMk/>
            <pc:sldMk cId="2353637374" sldId="271"/>
            <ac:picMk id="8" creationId="{FDD19EA3-EDC3-4A15-A52D-7F001C50D877}"/>
          </ac:picMkLst>
        </pc:picChg>
        <pc:picChg chg="add mod modCrop">
          <ac:chgData name="Prabh Singh" userId="12779c1e-888c-40cc-847b-4a07ae8568fd" providerId="ADAL" clId="{1C38ADDF-23BD-4CD2-BADD-08AF2C3E6693}" dt="2020-09-28T14:58:42.704" v="207" actId="1076"/>
          <ac:picMkLst>
            <pc:docMk/>
            <pc:sldMk cId="2353637374" sldId="271"/>
            <ac:picMk id="10" creationId="{EF7FEF7F-DF4C-470F-89E6-E74A19BF6C77}"/>
          </ac:picMkLst>
        </pc:picChg>
      </pc:sldChg>
      <pc:sldChg chg="addSp delSp modSp mod ord">
        <pc:chgData name="Prabh Singh" userId="12779c1e-888c-40cc-847b-4a07ae8568fd" providerId="ADAL" clId="{1C38ADDF-23BD-4CD2-BADD-08AF2C3E6693}" dt="2020-09-29T09:52:47.349" v="4848" actId="478"/>
        <pc:sldMkLst>
          <pc:docMk/>
          <pc:sldMk cId="437328311" sldId="272"/>
        </pc:sldMkLst>
        <pc:spChg chg="mod">
          <ac:chgData name="Prabh Singh" userId="12779c1e-888c-40cc-847b-4a07ae8568fd" providerId="ADAL" clId="{1C38ADDF-23BD-4CD2-BADD-08AF2C3E6693}" dt="2020-09-29T03:47:23.708" v="1776" actId="14100"/>
          <ac:spMkLst>
            <pc:docMk/>
            <pc:sldMk cId="437328311" sldId="272"/>
            <ac:spMk id="2" creationId="{00000000-0000-0000-0000-000000000000}"/>
          </ac:spMkLst>
        </pc:spChg>
        <pc:spChg chg="del">
          <ac:chgData name="Prabh Singh" userId="12779c1e-888c-40cc-847b-4a07ae8568fd" providerId="ADAL" clId="{1C38ADDF-23BD-4CD2-BADD-08AF2C3E6693}" dt="2020-09-28T14:54:49.070" v="22" actId="478"/>
          <ac:spMkLst>
            <pc:docMk/>
            <pc:sldMk cId="437328311" sldId="272"/>
            <ac:spMk id="8" creationId="{94421FD3-BB12-4A5C-B9CD-036820D21D7C}"/>
          </ac:spMkLst>
        </pc:spChg>
        <pc:picChg chg="add mod modCrop">
          <ac:chgData name="Prabh Singh" userId="12779c1e-888c-40cc-847b-4a07ae8568fd" providerId="ADAL" clId="{1C38ADDF-23BD-4CD2-BADD-08AF2C3E6693}" dt="2020-09-28T14:56:43.057" v="170" actId="1076"/>
          <ac:picMkLst>
            <pc:docMk/>
            <pc:sldMk cId="437328311" sldId="272"/>
            <ac:picMk id="9" creationId="{2F04C5E8-1BFD-4400-8EF4-5F954A11D4AD}"/>
          </ac:picMkLst>
        </pc:picChg>
        <pc:picChg chg="add del mod modCrop">
          <ac:chgData name="Prabh Singh" userId="12779c1e-888c-40cc-847b-4a07ae8568fd" providerId="ADAL" clId="{1C38ADDF-23BD-4CD2-BADD-08AF2C3E6693}" dt="2020-09-29T09:52:47.349" v="4848" actId="478"/>
          <ac:picMkLst>
            <pc:docMk/>
            <pc:sldMk cId="437328311" sldId="272"/>
            <ac:picMk id="10" creationId="{0F334267-3EEA-4F94-805E-7233E87E5848}"/>
          </ac:picMkLst>
        </pc:picChg>
      </pc:sldChg>
      <pc:sldChg chg="addSp delSp modSp mod">
        <pc:chgData name="Prabh Singh" userId="12779c1e-888c-40cc-847b-4a07ae8568fd" providerId="ADAL" clId="{1C38ADDF-23BD-4CD2-BADD-08AF2C3E6693}" dt="2020-09-29T03:45:29.573" v="1754" actId="688"/>
        <pc:sldMkLst>
          <pc:docMk/>
          <pc:sldMk cId="2503041945" sldId="281"/>
        </pc:sldMkLst>
        <pc:spChg chg="mod">
          <ac:chgData name="Prabh Singh" userId="12779c1e-888c-40cc-847b-4a07ae8568fd" providerId="ADAL" clId="{1C38ADDF-23BD-4CD2-BADD-08AF2C3E6693}" dt="2020-09-28T15:03:37.076" v="261" actId="20577"/>
          <ac:spMkLst>
            <pc:docMk/>
            <pc:sldMk cId="2503041945" sldId="281"/>
            <ac:spMk id="2" creationId="{00000000-0000-0000-0000-000000000000}"/>
          </ac:spMkLst>
        </pc:spChg>
        <pc:spChg chg="del mod">
          <ac:chgData name="Prabh Singh" userId="12779c1e-888c-40cc-847b-4a07ae8568fd" providerId="ADAL" clId="{1C38ADDF-23BD-4CD2-BADD-08AF2C3E6693}" dt="2020-09-28T15:01:06.045" v="225" actId="478"/>
          <ac:spMkLst>
            <pc:docMk/>
            <pc:sldMk cId="2503041945" sldId="281"/>
            <ac:spMk id="3" creationId="{00000000-0000-0000-0000-000000000000}"/>
          </ac:spMkLst>
        </pc:spChg>
        <pc:picChg chg="add mod modCrop">
          <ac:chgData name="Prabh Singh" userId="12779c1e-888c-40cc-847b-4a07ae8568fd" providerId="ADAL" clId="{1C38ADDF-23BD-4CD2-BADD-08AF2C3E6693}" dt="2020-09-29T03:45:29.573" v="1754" actId="688"/>
          <ac:picMkLst>
            <pc:docMk/>
            <pc:sldMk cId="2503041945" sldId="281"/>
            <ac:picMk id="5" creationId="{5C519F45-F773-44B8-AFFF-E3653D9A2877}"/>
          </ac:picMkLst>
        </pc:picChg>
      </pc:sldChg>
      <pc:sldChg chg="addSp delSp modSp mod">
        <pc:chgData name="Prabh Singh" userId="12779c1e-888c-40cc-847b-4a07ae8568fd" providerId="ADAL" clId="{1C38ADDF-23BD-4CD2-BADD-08AF2C3E6693}" dt="2020-09-29T10:49:45.199" v="4990" actId="1076"/>
        <pc:sldMkLst>
          <pc:docMk/>
          <pc:sldMk cId="3525114728" sldId="282"/>
        </pc:sldMkLst>
        <pc:spChg chg="mod">
          <ac:chgData name="Prabh Singh" userId="12779c1e-888c-40cc-847b-4a07ae8568fd" providerId="ADAL" clId="{1C38ADDF-23BD-4CD2-BADD-08AF2C3E6693}" dt="2020-09-29T10:49:45.199" v="4990" actId="1076"/>
          <ac:spMkLst>
            <pc:docMk/>
            <pc:sldMk cId="3525114728" sldId="282"/>
            <ac:spMk id="6" creationId="{A643AD26-6DD6-437B-A628-FA5472E4075B}"/>
          </ac:spMkLst>
        </pc:spChg>
        <pc:spChg chg="mod">
          <ac:chgData name="Prabh Singh" userId="12779c1e-888c-40cc-847b-4a07ae8568fd" providerId="ADAL" clId="{1C38ADDF-23BD-4CD2-BADD-08AF2C3E6693}" dt="2020-09-29T10:49:45.199" v="4990" actId="1076"/>
          <ac:spMkLst>
            <pc:docMk/>
            <pc:sldMk cId="3525114728" sldId="282"/>
            <ac:spMk id="8" creationId="{F0DE2347-2C5C-4C7B-9813-40EB24749AC9}"/>
          </ac:spMkLst>
        </pc:spChg>
        <pc:spChg chg="mod">
          <ac:chgData name="Prabh Singh" userId="12779c1e-888c-40cc-847b-4a07ae8568fd" providerId="ADAL" clId="{1C38ADDF-23BD-4CD2-BADD-08AF2C3E6693}" dt="2020-09-29T10:49:45.199" v="4990" actId="1076"/>
          <ac:spMkLst>
            <pc:docMk/>
            <pc:sldMk cId="3525114728" sldId="282"/>
            <ac:spMk id="10" creationId="{DF1115CD-743A-44B4-9C3D-5718483E1A1A}"/>
          </ac:spMkLst>
        </pc:spChg>
        <pc:spChg chg="add del mod">
          <ac:chgData name="Prabh Singh" userId="12779c1e-888c-40cc-847b-4a07ae8568fd" providerId="ADAL" clId="{1C38ADDF-23BD-4CD2-BADD-08AF2C3E6693}" dt="2020-09-29T10:48:30.717" v="4968" actId="931"/>
          <ac:spMkLst>
            <pc:docMk/>
            <pc:sldMk cId="3525114728" sldId="282"/>
            <ac:spMk id="12" creationId="{52729282-DCFF-430D-92E5-6E85F4937111}"/>
          </ac:spMkLst>
        </pc:spChg>
        <pc:spChg chg="add del mod">
          <ac:chgData name="Prabh Singh" userId="12779c1e-888c-40cc-847b-4a07ae8568fd" providerId="ADAL" clId="{1C38ADDF-23BD-4CD2-BADD-08AF2C3E6693}" dt="2020-09-29T10:48:54.726" v="4976" actId="931"/>
          <ac:spMkLst>
            <pc:docMk/>
            <pc:sldMk cId="3525114728" sldId="282"/>
            <ac:spMk id="16" creationId="{92B0C026-265E-479D-B00E-98ABEFAF3148}"/>
          </ac:spMkLst>
        </pc:spChg>
        <pc:picChg chg="add mod modCrop">
          <ac:chgData name="Prabh Singh" userId="12779c1e-888c-40cc-847b-4a07ae8568fd" providerId="ADAL" clId="{1C38ADDF-23BD-4CD2-BADD-08AF2C3E6693}" dt="2020-09-29T10:49:45.199" v="4990" actId="1076"/>
          <ac:picMkLst>
            <pc:docMk/>
            <pc:sldMk cId="3525114728" sldId="282"/>
            <ac:picMk id="4" creationId="{68D03C60-E340-45B2-9A32-EC2ACDC42654}"/>
          </ac:picMkLst>
        </pc:picChg>
        <pc:picChg chg="del">
          <ac:chgData name="Prabh Singh" userId="12779c1e-888c-40cc-847b-4a07ae8568fd" providerId="ADAL" clId="{1C38ADDF-23BD-4CD2-BADD-08AF2C3E6693}" dt="2020-09-29T10:48:14.748" v="4967" actId="478"/>
          <ac:picMkLst>
            <pc:docMk/>
            <pc:sldMk cId="3525114728" sldId="282"/>
            <ac:picMk id="5" creationId="{7977EC6A-8120-4E52-82D9-E38CEE8C3A32}"/>
          </ac:picMkLst>
        </pc:picChg>
        <pc:picChg chg="add mod">
          <ac:chgData name="Prabh Singh" userId="12779c1e-888c-40cc-847b-4a07ae8568fd" providerId="ADAL" clId="{1C38ADDF-23BD-4CD2-BADD-08AF2C3E6693}" dt="2020-09-29T10:49:45.199" v="4990" actId="1076"/>
          <ac:picMkLst>
            <pc:docMk/>
            <pc:sldMk cId="3525114728" sldId="282"/>
            <ac:picMk id="9" creationId="{2D00583E-9AA8-4C56-A120-13AC7EDE25FD}"/>
          </ac:picMkLst>
        </pc:picChg>
        <pc:picChg chg="add del mod">
          <ac:chgData name="Prabh Singh" userId="12779c1e-888c-40cc-847b-4a07ae8568fd" providerId="ADAL" clId="{1C38ADDF-23BD-4CD2-BADD-08AF2C3E6693}" dt="2020-09-29T10:48:44.549" v="4975" actId="478"/>
          <ac:picMkLst>
            <pc:docMk/>
            <pc:sldMk cId="3525114728" sldId="282"/>
            <ac:picMk id="14" creationId="{71ECCFE5-4E5E-4631-ADFE-D365E747AA4E}"/>
          </ac:picMkLst>
        </pc:picChg>
        <pc:picChg chg="add mod">
          <ac:chgData name="Prabh Singh" userId="12779c1e-888c-40cc-847b-4a07ae8568fd" providerId="ADAL" clId="{1C38ADDF-23BD-4CD2-BADD-08AF2C3E6693}" dt="2020-09-29T10:49:45.199" v="4990" actId="1076"/>
          <ac:picMkLst>
            <pc:docMk/>
            <pc:sldMk cId="3525114728" sldId="282"/>
            <ac:picMk id="18" creationId="{DD1579C7-6289-4F51-A9E7-10B4D618F51A}"/>
          </ac:picMkLst>
        </pc:picChg>
      </pc:sldChg>
      <pc:sldChg chg="addSp delSp modSp mod">
        <pc:chgData name="Prabh Singh" userId="12779c1e-888c-40cc-847b-4a07ae8568fd" providerId="ADAL" clId="{1C38ADDF-23BD-4CD2-BADD-08AF2C3E6693}" dt="2020-09-29T03:53:35.431" v="1787" actId="20577"/>
        <pc:sldMkLst>
          <pc:docMk/>
          <pc:sldMk cId="214233276" sldId="283"/>
        </pc:sldMkLst>
        <pc:spChg chg="mod">
          <ac:chgData name="Prabh Singh" userId="12779c1e-888c-40cc-847b-4a07ae8568fd" providerId="ADAL" clId="{1C38ADDF-23BD-4CD2-BADD-08AF2C3E6693}" dt="2020-09-29T03:30:52.019" v="1237" actId="20577"/>
          <ac:spMkLst>
            <pc:docMk/>
            <pc:sldMk cId="214233276" sldId="283"/>
            <ac:spMk id="3" creationId="{F6885D4B-E78D-478B-8A95-90DD273FC46B}"/>
          </ac:spMkLst>
        </pc:spChg>
        <pc:spChg chg="del">
          <ac:chgData name="Prabh Singh" userId="12779c1e-888c-40cc-847b-4a07ae8568fd" providerId="ADAL" clId="{1C38ADDF-23BD-4CD2-BADD-08AF2C3E6693}" dt="2020-09-28T14:59:52.051" v="216" actId="478"/>
          <ac:spMkLst>
            <pc:docMk/>
            <pc:sldMk cId="214233276" sldId="283"/>
            <ac:spMk id="4" creationId="{C0DEEFCB-4A86-4260-8754-3431FA743219}"/>
          </ac:spMkLst>
        </pc:spChg>
        <pc:spChg chg="add mod">
          <ac:chgData name="Prabh Singh" userId="12779c1e-888c-40cc-847b-4a07ae8568fd" providerId="ADAL" clId="{1C38ADDF-23BD-4CD2-BADD-08AF2C3E6693}" dt="2020-09-29T03:43:18.992" v="1714" actId="1076"/>
          <ac:spMkLst>
            <pc:docMk/>
            <pc:sldMk cId="214233276" sldId="283"/>
            <ac:spMk id="9" creationId="{E73BB9C8-00AC-4BFE-9285-ED5AE51075EA}"/>
          </ac:spMkLst>
        </pc:spChg>
        <pc:graphicFrameChg chg="add mod">
          <ac:chgData name="Prabh Singh" userId="12779c1e-888c-40cc-847b-4a07ae8568fd" providerId="ADAL" clId="{1C38ADDF-23BD-4CD2-BADD-08AF2C3E6693}" dt="2020-09-29T03:44:32.794" v="1750" actId="20577"/>
          <ac:graphicFrameMkLst>
            <pc:docMk/>
            <pc:sldMk cId="214233276" sldId="283"/>
            <ac:graphicFrameMk id="8" creationId="{B71A9D70-7BD9-4B6D-89BE-3C032A1B77EA}"/>
          </ac:graphicFrameMkLst>
        </pc:graphicFrameChg>
        <pc:graphicFrameChg chg="add mod modGraphic">
          <ac:chgData name="Prabh Singh" userId="12779c1e-888c-40cc-847b-4a07ae8568fd" providerId="ADAL" clId="{1C38ADDF-23BD-4CD2-BADD-08AF2C3E6693}" dt="2020-09-29T03:53:35.431" v="1787" actId="20577"/>
          <ac:graphicFrameMkLst>
            <pc:docMk/>
            <pc:sldMk cId="214233276" sldId="283"/>
            <ac:graphicFrameMk id="11" creationId="{1B0F36CC-705F-48DD-BB7F-980DF9B637EB}"/>
          </ac:graphicFrameMkLst>
        </pc:graphicFrameChg>
        <pc:picChg chg="add mod modCrop">
          <ac:chgData name="Prabh Singh" userId="12779c1e-888c-40cc-847b-4a07ae8568fd" providerId="ADAL" clId="{1C38ADDF-23BD-4CD2-BADD-08AF2C3E6693}" dt="2020-09-28T14:59:59.941" v="218" actId="1076"/>
          <ac:picMkLst>
            <pc:docMk/>
            <pc:sldMk cId="214233276" sldId="283"/>
            <ac:picMk id="5" creationId="{6E23EEE1-AEEF-48BB-A7B2-3C643431E2EB}"/>
          </ac:picMkLst>
        </pc:picChg>
        <pc:picChg chg="add mod modCrop">
          <ac:chgData name="Prabh Singh" userId="12779c1e-888c-40cc-847b-4a07ae8568fd" providerId="ADAL" clId="{1C38ADDF-23BD-4CD2-BADD-08AF2C3E6693}" dt="2020-09-29T03:43:37.643" v="1715" actId="1076"/>
          <ac:picMkLst>
            <pc:docMk/>
            <pc:sldMk cId="214233276" sldId="283"/>
            <ac:picMk id="6" creationId="{7F0E19FB-58BA-46F9-ABCF-B768FB00115E}"/>
          </ac:picMkLst>
        </pc:picChg>
      </pc:sldChg>
      <pc:sldChg chg="modSp mod">
        <pc:chgData name="Prabh Singh" userId="12779c1e-888c-40cc-847b-4a07ae8568fd" providerId="ADAL" clId="{1C38ADDF-23BD-4CD2-BADD-08AF2C3E6693}" dt="2020-09-29T09:39:29.735" v="3693" actId="1076"/>
        <pc:sldMkLst>
          <pc:docMk/>
          <pc:sldMk cId="762309688" sldId="284"/>
        </pc:sldMkLst>
        <pc:spChg chg="mod">
          <ac:chgData name="Prabh Singh" userId="12779c1e-888c-40cc-847b-4a07ae8568fd" providerId="ADAL" clId="{1C38ADDF-23BD-4CD2-BADD-08AF2C3E6693}" dt="2020-09-29T09:38:46.221" v="3651" actId="6549"/>
          <ac:spMkLst>
            <pc:docMk/>
            <pc:sldMk cId="762309688" sldId="284"/>
            <ac:spMk id="2" creationId="{3BC27A7F-7987-4A4F-9614-70D853F6FC4D}"/>
          </ac:spMkLst>
        </pc:spChg>
        <pc:spChg chg="mod">
          <ac:chgData name="Prabh Singh" userId="12779c1e-888c-40cc-847b-4a07ae8568fd" providerId="ADAL" clId="{1C38ADDF-23BD-4CD2-BADD-08AF2C3E6693}" dt="2020-09-29T09:39:27.117" v="3692" actId="20577"/>
          <ac:spMkLst>
            <pc:docMk/>
            <pc:sldMk cId="762309688" sldId="284"/>
            <ac:spMk id="3" creationId="{C4FFC57E-2231-4642-87D6-9A979C640545}"/>
          </ac:spMkLst>
        </pc:spChg>
        <pc:picChg chg="mod">
          <ac:chgData name="Prabh Singh" userId="12779c1e-888c-40cc-847b-4a07ae8568fd" providerId="ADAL" clId="{1C38ADDF-23BD-4CD2-BADD-08AF2C3E6693}" dt="2020-09-29T09:26:15.010" v="2414" actId="1076"/>
          <ac:picMkLst>
            <pc:docMk/>
            <pc:sldMk cId="762309688" sldId="284"/>
            <ac:picMk id="6" creationId="{F380CB6F-272A-46B0-97B0-C8F4F7BEC153}"/>
          </ac:picMkLst>
        </pc:picChg>
        <pc:picChg chg="mod">
          <ac:chgData name="Prabh Singh" userId="12779c1e-888c-40cc-847b-4a07ae8568fd" providerId="ADAL" clId="{1C38ADDF-23BD-4CD2-BADD-08AF2C3E6693}" dt="2020-09-29T09:39:29.735" v="3693" actId="1076"/>
          <ac:picMkLst>
            <pc:docMk/>
            <pc:sldMk cId="762309688" sldId="284"/>
            <ac:picMk id="7" creationId="{D7081230-57F1-4E3E-8861-C7FAD28E1724}"/>
          </ac:picMkLst>
        </pc:picChg>
      </pc:sldChg>
      <pc:sldChg chg="modSp new mod modNotesTx">
        <pc:chgData name="Prabh Singh" userId="12779c1e-888c-40cc-847b-4a07ae8568fd" providerId="ADAL" clId="{1C38ADDF-23BD-4CD2-BADD-08AF2C3E6693}" dt="2020-09-29T09:50:33.636" v="4822" actId="20577"/>
        <pc:sldMkLst>
          <pc:docMk/>
          <pc:sldMk cId="57362277" sldId="286"/>
        </pc:sldMkLst>
        <pc:spChg chg="mod">
          <ac:chgData name="Prabh Singh" userId="12779c1e-888c-40cc-847b-4a07ae8568fd" providerId="ADAL" clId="{1C38ADDF-23BD-4CD2-BADD-08AF2C3E6693}" dt="2020-09-29T09:15:43.872" v="1935" actId="20577"/>
          <ac:spMkLst>
            <pc:docMk/>
            <pc:sldMk cId="57362277" sldId="286"/>
            <ac:spMk id="2" creationId="{FF4960FF-79A0-4270-A16E-FC014F51D65A}"/>
          </ac:spMkLst>
        </pc:spChg>
        <pc:spChg chg="mod">
          <ac:chgData name="Prabh Singh" userId="12779c1e-888c-40cc-847b-4a07ae8568fd" providerId="ADAL" clId="{1C38ADDF-23BD-4CD2-BADD-08AF2C3E6693}" dt="2020-09-29T09:50:33.636" v="4822" actId="20577"/>
          <ac:spMkLst>
            <pc:docMk/>
            <pc:sldMk cId="57362277" sldId="286"/>
            <ac:spMk id="3" creationId="{71C3352A-79C0-43A8-9EF1-1C01EBB59595}"/>
          </ac:spMkLst>
        </pc:spChg>
      </pc:sldChg>
      <pc:sldChg chg="modSp new mod ord modNotesTx">
        <pc:chgData name="Prabh Singh" userId="12779c1e-888c-40cc-847b-4a07ae8568fd" providerId="ADAL" clId="{1C38ADDF-23BD-4CD2-BADD-08AF2C3E6693}" dt="2020-09-29T10:45:06.253" v="4876" actId="14100"/>
        <pc:sldMkLst>
          <pc:docMk/>
          <pc:sldMk cId="2086134543" sldId="287"/>
        </pc:sldMkLst>
        <pc:spChg chg="mod">
          <ac:chgData name="Prabh Singh" userId="12779c1e-888c-40cc-847b-4a07ae8568fd" providerId="ADAL" clId="{1C38ADDF-23BD-4CD2-BADD-08AF2C3E6693}" dt="2020-09-29T09:52:24.555" v="4846" actId="1076"/>
          <ac:spMkLst>
            <pc:docMk/>
            <pc:sldMk cId="2086134543" sldId="287"/>
            <ac:spMk id="2" creationId="{7F1A9013-D672-4EAC-84F9-6CA7B7E78A72}"/>
          </ac:spMkLst>
        </pc:spChg>
        <pc:spChg chg="mod">
          <ac:chgData name="Prabh Singh" userId="12779c1e-888c-40cc-847b-4a07ae8568fd" providerId="ADAL" clId="{1C38ADDF-23BD-4CD2-BADD-08AF2C3E6693}" dt="2020-09-29T10:45:06.253" v="4876" actId="14100"/>
          <ac:spMkLst>
            <pc:docMk/>
            <pc:sldMk cId="2086134543" sldId="287"/>
            <ac:spMk id="3" creationId="{AEBB1B0F-F1F0-4888-952A-847BF59E5076}"/>
          </ac:spMkLst>
        </pc:spChg>
      </pc:sldChg>
      <pc:sldChg chg="delSp modSp new mod">
        <pc:chgData name="Prabh Singh" userId="12779c1e-888c-40cc-847b-4a07ae8568fd" providerId="ADAL" clId="{1C38ADDF-23BD-4CD2-BADD-08AF2C3E6693}" dt="2020-09-29T10:46:32.678" v="4943"/>
        <pc:sldMkLst>
          <pc:docMk/>
          <pc:sldMk cId="1667609426" sldId="288"/>
        </pc:sldMkLst>
        <pc:spChg chg="mod">
          <ac:chgData name="Prabh Singh" userId="12779c1e-888c-40cc-847b-4a07ae8568fd" providerId="ADAL" clId="{1C38ADDF-23BD-4CD2-BADD-08AF2C3E6693}" dt="2020-09-29T10:44:52.221" v="4874" actId="20577"/>
          <ac:spMkLst>
            <pc:docMk/>
            <pc:sldMk cId="1667609426" sldId="288"/>
            <ac:spMk id="2" creationId="{4AAC1183-4F78-499E-8AB9-878D1878F9E8}"/>
          </ac:spMkLst>
        </pc:spChg>
        <pc:spChg chg="mod">
          <ac:chgData name="Prabh Singh" userId="12779c1e-888c-40cc-847b-4a07ae8568fd" providerId="ADAL" clId="{1C38ADDF-23BD-4CD2-BADD-08AF2C3E6693}" dt="2020-09-29T10:46:32.678" v="4943"/>
          <ac:spMkLst>
            <pc:docMk/>
            <pc:sldMk cId="1667609426" sldId="288"/>
            <ac:spMk id="3" creationId="{DB777C67-8D65-46E9-BA24-BF2C4BCF244A}"/>
          </ac:spMkLst>
        </pc:spChg>
        <pc:spChg chg="del">
          <ac:chgData name="Prabh Singh" userId="12779c1e-888c-40cc-847b-4a07ae8568fd" providerId="ADAL" clId="{1C38ADDF-23BD-4CD2-BADD-08AF2C3E6693}" dt="2020-09-29T10:45:19.324" v="4890" actId="478"/>
          <ac:spMkLst>
            <pc:docMk/>
            <pc:sldMk cId="1667609426" sldId="288"/>
            <ac:spMk id="4" creationId="{862EA4AA-64B9-48F5-B7CF-E287AE4811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39E3A700-C322-4EED-9BB3-7E0CEBE41FD2}">
      <dgm:prSet phldrT="[Text]"/>
      <dgm:spPr/>
      <dgm:t>
        <a:bodyPr/>
        <a:lstStyle/>
        <a:p>
          <a:r>
            <a:rPr lang="en-US" dirty="0"/>
            <a:t>Step 4 Title</a:t>
          </a:r>
        </a:p>
      </dgm:t>
    </dgm:pt>
    <dgm:pt modelId="{41774716-5AB6-4AE7-A398-95DD78875D0E}" type="parTrans" cxnId="{4737E989-8E54-4F5E-875D-6E4B0CD28674}">
      <dgm:prSet/>
      <dgm:spPr/>
      <dgm:t>
        <a:bodyPr/>
        <a:lstStyle/>
        <a:p>
          <a:endParaRPr lang="en-US"/>
        </a:p>
      </dgm:t>
    </dgm:pt>
    <dgm:pt modelId="{0EA70E27-23AC-4A4B-BB99-F7590A690806}" type="sibTrans" cxnId="{4737E989-8E54-4F5E-875D-6E4B0CD28674}">
      <dgm:prSet/>
      <dgm:spPr/>
      <dgm:t>
        <a:bodyPr/>
        <a:lstStyle/>
        <a:p>
          <a:endParaRPr lang="en-US"/>
        </a:p>
      </dgm:t>
    </dgm:pt>
    <dgm:pt modelId="{600B1B5E-069D-4C13-96FD-9E4CC592FD8E}">
      <dgm:prSet phldrT="[Text]"/>
      <dgm:spPr/>
      <dgm:t>
        <a:bodyPr/>
        <a:lstStyle/>
        <a:p>
          <a:r>
            <a:rPr lang="en-US" dirty="0"/>
            <a:t>Step 5 Title</a:t>
          </a:r>
        </a:p>
      </dgm:t>
    </dgm:pt>
    <dgm:pt modelId="{9AA9E2D5-1C9E-423C-B830-C007223D075D}" type="parTrans" cxnId="{9EFA8D06-137A-461A-B0F7-DA2D219C2D0D}">
      <dgm:prSet/>
      <dgm:spPr/>
      <dgm:t>
        <a:bodyPr/>
        <a:lstStyle/>
        <a:p>
          <a:endParaRPr lang="en-US"/>
        </a:p>
      </dgm:t>
    </dgm:pt>
    <dgm:pt modelId="{AB7695D1-54B2-4E09-9B26-F376C3B3DB56}" type="sibTrans" cxnId="{9EFA8D06-137A-461A-B0F7-DA2D219C2D0D}">
      <dgm:prSet/>
      <dgm:spPr/>
      <dgm:t>
        <a:bodyPr/>
        <a:lstStyle/>
        <a:p>
          <a:endParaRPr lang="en-US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B5C0A546-4A34-4B8E-BF33-5866D63CB48B}" type="pres">
      <dgm:prSet presAssocID="{39E3A700-C322-4EED-9BB3-7E0CEBE41FD2}" presName="node" presStyleLbl="node1" presStyleIdx="3" presStyleCnt="5">
        <dgm:presLayoutVars>
          <dgm:bulletEnabled val="1"/>
        </dgm:presLayoutVars>
      </dgm:prSet>
      <dgm:spPr/>
    </dgm:pt>
    <dgm:pt modelId="{69E4597E-325F-40E6-8834-50FF816777D8}" type="pres">
      <dgm:prSet presAssocID="{0EA70E27-23AC-4A4B-BB99-F7590A690806}" presName="sibTrans" presStyleLbl="sibTrans2D1" presStyleIdx="3" presStyleCnt="5"/>
      <dgm:spPr/>
    </dgm:pt>
    <dgm:pt modelId="{70120B93-6DBC-401A-BFD7-993CE723D428}" type="pres">
      <dgm:prSet presAssocID="{0EA70E27-23AC-4A4B-BB99-F7590A690806}" presName="connectorText" presStyleLbl="sibTrans2D1" presStyleIdx="3" presStyleCnt="5"/>
      <dgm:spPr/>
    </dgm:pt>
    <dgm:pt modelId="{2718F14A-7E5B-40FB-AE5D-9FE1D47D646A}" type="pres">
      <dgm:prSet presAssocID="{600B1B5E-069D-4C13-96FD-9E4CC592FD8E}" presName="node" presStyleLbl="node1" presStyleIdx="4" presStyleCnt="5">
        <dgm:presLayoutVars>
          <dgm:bulletEnabled val="1"/>
        </dgm:presLayoutVars>
      </dgm:prSet>
      <dgm:spPr/>
    </dgm:pt>
    <dgm:pt modelId="{D3AFCD88-DED7-48DF-9104-6BAA8703AAC1}" type="pres">
      <dgm:prSet presAssocID="{AB7695D1-54B2-4E09-9B26-F376C3B3DB56}" presName="sibTrans" presStyleLbl="sibTrans2D1" presStyleIdx="4" presStyleCnt="5"/>
      <dgm:spPr/>
    </dgm:pt>
    <dgm:pt modelId="{B6851C0A-DDED-4CBC-922D-7E202CC605AC}" type="pres">
      <dgm:prSet presAssocID="{AB7695D1-54B2-4E09-9B26-F376C3B3DB56}" presName="connectorText" presStyleLbl="sibTrans2D1" presStyleIdx="4" presStyleCnt="5"/>
      <dgm:spPr/>
    </dgm:pt>
  </dgm:ptLst>
  <dgm:cxnLst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C2F82416-0561-4FC2-A098-882F694A57C6}" type="presOf" srcId="{AB7695D1-54B2-4E09-9B26-F376C3B3DB56}" destId="{B6851C0A-DDED-4CBC-922D-7E202CC605AC}" srcOrd="1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7116F080-3F66-4712-B2A8-43C6BAF2E3A7}" type="presOf" srcId="{0EA70E27-23AC-4A4B-BB99-F7590A690806}" destId="{70120B93-6DBC-401A-BFD7-993CE723D428}" srcOrd="1" destOrd="0" presId="urn:microsoft.com/office/officeart/2005/8/layout/cycle2"/>
    <dgm:cxn modelId="{98DBD283-8CF2-42A7-80C7-D7C90BC34976}" type="presOf" srcId="{600B1B5E-069D-4C13-96FD-9E4CC592FD8E}" destId="{2718F14A-7E5B-40FB-AE5D-9FE1D47D646A}" srcOrd="0" destOrd="0" presId="urn:microsoft.com/office/officeart/2005/8/layout/cycle2"/>
    <dgm:cxn modelId="{D2FF9B88-6A60-4F5C-8940-79CC18157747}" type="presOf" srcId="{39E3A700-C322-4EED-9BB3-7E0CEBE41FD2}" destId="{B5C0A546-4A34-4B8E-BF33-5866D63CB48B}" srcOrd="0" destOrd="0" presId="urn:microsoft.com/office/officeart/2005/8/layout/cycle2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1652398C-B1B0-4DEE-B934-81253D89743B}" type="presOf" srcId="{AB7695D1-54B2-4E09-9B26-F376C3B3DB56}" destId="{D3AFCD88-DED7-48DF-9104-6BAA8703AAC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F9E9A298-A19B-4BE1-8C42-AD81FE3C54CE}" type="presOf" srcId="{0EA70E27-23AC-4A4B-BB99-F7590A690806}" destId="{69E4597E-325F-40E6-8834-50FF816777D8}" srcOrd="0" destOrd="0" presId="urn:microsoft.com/office/officeart/2005/8/layout/cycle2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8BE270D2-8ED3-4377-BBA0-41E076325ABD}" type="presParOf" srcId="{BB12CCC1-197F-458B-879B-7351C14BE0A7}" destId="{B5C0A546-4A34-4B8E-BF33-5866D63CB48B}" srcOrd="6" destOrd="0" presId="urn:microsoft.com/office/officeart/2005/8/layout/cycle2"/>
    <dgm:cxn modelId="{F378D86E-6353-41C8-80C0-BB17945FFDD6}" type="presParOf" srcId="{BB12CCC1-197F-458B-879B-7351C14BE0A7}" destId="{69E4597E-325F-40E6-8834-50FF816777D8}" srcOrd="7" destOrd="0" presId="urn:microsoft.com/office/officeart/2005/8/layout/cycle2"/>
    <dgm:cxn modelId="{35989CAA-922F-4AEF-9BBB-24AD5E7ED626}" type="presParOf" srcId="{69E4597E-325F-40E6-8834-50FF816777D8}" destId="{70120B93-6DBC-401A-BFD7-993CE723D428}" srcOrd="0" destOrd="0" presId="urn:microsoft.com/office/officeart/2005/8/layout/cycle2"/>
    <dgm:cxn modelId="{DE9753D1-9BC3-4EB2-895A-5AD20416F7DE}" type="presParOf" srcId="{BB12CCC1-197F-458B-879B-7351C14BE0A7}" destId="{2718F14A-7E5B-40FB-AE5D-9FE1D47D646A}" srcOrd="8" destOrd="0" presId="urn:microsoft.com/office/officeart/2005/8/layout/cycle2"/>
    <dgm:cxn modelId="{0098BC47-327C-4EF4-BD5B-0BE4C08ECFCA}" type="presParOf" srcId="{BB12CCC1-197F-458B-879B-7351C14BE0A7}" destId="{D3AFCD88-DED7-48DF-9104-6BAA8703AAC1}" srcOrd="9" destOrd="0" presId="urn:microsoft.com/office/officeart/2005/8/layout/cycle2"/>
    <dgm:cxn modelId="{43E6BFAE-EB24-4E78-9355-801F654290BB}" type="presParOf" srcId="{D3AFCD88-DED7-48DF-9104-6BAA8703AAC1}" destId="{B6851C0A-DDED-4CBC-922D-7E202CC605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 dirty="0"/>
            <a:t>AJAX</a:t>
          </a:r>
          <a:r>
            <a:rPr lang="en-US" baseline="0" dirty="0"/>
            <a:t> call</a:t>
          </a:r>
          <a:endParaRPr lang="en-US" dirty="0"/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 dirty="0"/>
            <a:t>New Swiper Instance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 dirty="0"/>
            <a:t>Push response to array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39E3A700-C322-4EED-9BB3-7E0CEBE41FD2}">
      <dgm:prSet phldrT="[Text]"/>
      <dgm:spPr/>
      <dgm:t>
        <a:bodyPr/>
        <a:lstStyle/>
        <a:p>
          <a:r>
            <a:rPr lang="en-US" dirty="0"/>
            <a:t>Render</a:t>
          </a:r>
          <a:r>
            <a:rPr lang="en-US" baseline="0" dirty="0"/>
            <a:t> Swiper by calling array values</a:t>
          </a:r>
          <a:endParaRPr lang="en-US" dirty="0"/>
        </a:p>
      </dgm:t>
    </dgm:pt>
    <dgm:pt modelId="{41774716-5AB6-4AE7-A398-95DD78875D0E}" type="parTrans" cxnId="{4737E989-8E54-4F5E-875D-6E4B0CD28674}">
      <dgm:prSet/>
      <dgm:spPr/>
      <dgm:t>
        <a:bodyPr/>
        <a:lstStyle/>
        <a:p>
          <a:endParaRPr lang="en-US"/>
        </a:p>
      </dgm:t>
    </dgm:pt>
    <dgm:pt modelId="{0EA70E27-23AC-4A4B-BB99-F7590A690806}" type="sibTrans" cxnId="{4737E989-8E54-4F5E-875D-6E4B0CD28674}">
      <dgm:prSet/>
      <dgm:spPr/>
      <dgm:t>
        <a:bodyPr/>
        <a:lstStyle/>
        <a:p>
          <a:endParaRPr lang="en-US"/>
        </a:p>
      </dgm:t>
    </dgm:pt>
    <dgm:pt modelId="{600B1B5E-069D-4C13-96FD-9E4CC592FD8E}">
      <dgm:prSet phldrT="[Text]"/>
      <dgm:spPr/>
      <dgm:t>
        <a:bodyPr/>
        <a:lstStyle/>
        <a:p>
          <a:r>
            <a:rPr lang="en-US" dirty="0"/>
            <a:t>On Swiper click, load icon on map</a:t>
          </a:r>
        </a:p>
      </dgm:t>
    </dgm:pt>
    <dgm:pt modelId="{9AA9E2D5-1C9E-423C-B830-C007223D075D}" type="parTrans" cxnId="{9EFA8D06-137A-461A-B0F7-DA2D219C2D0D}">
      <dgm:prSet/>
      <dgm:spPr/>
      <dgm:t>
        <a:bodyPr/>
        <a:lstStyle/>
        <a:p>
          <a:endParaRPr lang="en-US"/>
        </a:p>
      </dgm:t>
    </dgm:pt>
    <dgm:pt modelId="{AB7695D1-54B2-4E09-9B26-F376C3B3DB56}" type="sibTrans" cxnId="{9EFA8D06-137A-461A-B0F7-DA2D219C2D0D}">
      <dgm:prSet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 custScaleX="166132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 custScaleX="146697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 custScaleX="148753" custLinFactNeighborX="-2428" custLinFactNeighborY="-2857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B5C0A546-4A34-4B8E-BF33-5866D63CB48B}" type="pres">
      <dgm:prSet presAssocID="{39E3A700-C322-4EED-9BB3-7E0CEBE41FD2}" presName="node" presStyleLbl="node1" presStyleIdx="3" presStyleCnt="5">
        <dgm:presLayoutVars>
          <dgm:bulletEnabled val="1"/>
        </dgm:presLayoutVars>
      </dgm:prSet>
      <dgm:spPr/>
    </dgm:pt>
    <dgm:pt modelId="{69E4597E-325F-40E6-8834-50FF816777D8}" type="pres">
      <dgm:prSet presAssocID="{0EA70E27-23AC-4A4B-BB99-F7590A690806}" presName="sibTrans" presStyleLbl="sibTrans2D1" presStyleIdx="3" presStyleCnt="5" custAng="2122934" custScaleX="530725" custLinFactX="100000" custLinFactY="-51713" custLinFactNeighborX="173599" custLinFactNeighborY="-100000"/>
      <dgm:spPr/>
    </dgm:pt>
    <dgm:pt modelId="{70120B93-6DBC-401A-BFD7-993CE723D428}" type="pres">
      <dgm:prSet presAssocID="{0EA70E27-23AC-4A4B-BB99-F7590A690806}" presName="connectorText" presStyleLbl="sibTrans2D1" presStyleIdx="3" presStyleCnt="5"/>
      <dgm:spPr/>
    </dgm:pt>
    <dgm:pt modelId="{2718F14A-7E5B-40FB-AE5D-9FE1D47D646A}" type="pres">
      <dgm:prSet presAssocID="{600B1B5E-069D-4C13-96FD-9E4CC592FD8E}" presName="node" presStyleLbl="node1" presStyleIdx="4" presStyleCnt="5" custRadScaleRad="200096" custRadScaleInc="-31313">
        <dgm:presLayoutVars>
          <dgm:bulletEnabled val="1"/>
        </dgm:presLayoutVars>
      </dgm:prSet>
      <dgm:spPr/>
    </dgm:pt>
    <dgm:pt modelId="{D3AFCD88-DED7-48DF-9104-6BAA8703AAC1}" type="pres">
      <dgm:prSet presAssocID="{AB7695D1-54B2-4E09-9B26-F376C3B3DB56}" presName="sibTrans" presStyleLbl="sibTrans2D1" presStyleIdx="4" presStyleCnt="5" custLinFactNeighborX="0" custLinFactNeighborY="0"/>
      <dgm:spPr/>
    </dgm:pt>
    <dgm:pt modelId="{B6851C0A-DDED-4CBC-922D-7E202CC605AC}" type="pres">
      <dgm:prSet presAssocID="{AB7695D1-54B2-4E09-9B26-F376C3B3DB56}" presName="connectorText" presStyleLbl="sibTrans2D1" presStyleIdx="4" presStyleCnt="5"/>
      <dgm:spPr/>
    </dgm:pt>
  </dgm:ptLst>
  <dgm:cxnLst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C2F82416-0561-4FC2-A098-882F694A57C6}" type="presOf" srcId="{AB7695D1-54B2-4E09-9B26-F376C3B3DB56}" destId="{B6851C0A-DDED-4CBC-922D-7E202CC605AC}" srcOrd="1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7116F080-3F66-4712-B2A8-43C6BAF2E3A7}" type="presOf" srcId="{0EA70E27-23AC-4A4B-BB99-F7590A690806}" destId="{70120B93-6DBC-401A-BFD7-993CE723D428}" srcOrd="1" destOrd="0" presId="urn:microsoft.com/office/officeart/2005/8/layout/cycle2"/>
    <dgm:cxn modelId="{98DBD283-8CF2-42A7-80C7-D7C90BC34976}" type="presOf" srcId="{600B1B5E-069D-4C13-96FD-9E4CC592FD8E}" destId="{2718F14A-7E5B-40FB-AE5D-9FE1D47D646A}" srcOrd="0" destOrd="0" presId="urn:microsoft.com/office/officeart/2005/8/layout/cycle2"/>
    <dgm:cxn modelId="{D2FF9B88-6A60-4F5C-8940-79CC18157747}" type="presOf" srcId="{39E3A700-C322-4EED-9BB3-7E0CEBE41FD2}" destId="{B5C0A546-4A34-4B8E-BF33-5866D63CB48B}" srcOrd="0" destOrd="0" presId="urn:microsoft.com/office/officeart/2005/8/layout/cycle2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1652398C-B1B0-4DEE-B934-81253D89743B}" type="presOf" srcId="{AB7695D1-54B2-4E09-9B26-F376C3B3DB56}" destId="{D3AFCD88-DED7-48DF-9104-6BAA8703AAC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F9E9A298-A19B-4BE1-8C42-AD81FE3C54CE}" type="presOf" srcId="{0EA70E27-23AC-4A4B-BB99-F7590A690806}" destId="{69E4597E-325F-40E6-8834-50FF816777D8}" srcOrd="0" destOrd="0" presId="urn:microsoft.com/office/officeart/2005/8/layout/cycle2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8BE270D2-8ED3-4377-BBA0-41E076325ABD}" type="presParOf" srcId="{BB12CCC1-197F-458B-879B-7351C14BE0A7}" destId="{B5C0A546-4A34-4B8E-BF33-5866D63CB48B}" srcOrd="6" destOrd="0" presId="urn:microsoft.com/office/officeart/2005/8/layout/cycle2"/>
    <dgm:cxn modelId="{F378D86E-6353-41C8-80C0-BB17945FFDD6}" type="presParOf" srcId="{BB12CCC1-197F-458B-879B-7351C14BE0A7}" destId="{69E4597E-325F-40E6-8834-50FF816777D8}" srcOrd="7" destOrd="0" presId="urn:microsoft.com/office/officeart/2005/8/layout/cycle2"/>
    <dgm:cxn modelId="{35989CAA-922F-4AEF-9BBB-24AD5E7ED626}" type="presParOf" srcId="{69E4597E-325F-40E6-8834-50FF816777D8}" destId="{70120B93-6DBC-401A-BFD7-993CE723D428}" srcOrd="0" destOrd="0" presId="urn:microsoft.com/office/officeart/2005/8/layout/cycle2"/>
    <dgm:cxn modelId="{DE9753D1-9BC3-4EB2-895A-5AD20416F7DE}" type="presParOf" srcId="{BB12CCC1-197F-458B-879B-7351C14BE0A7}" destId="{2718F14A-7E5B-40FB-AE5D-9FE1D47D646A}" srcOrd="8" destOrd="0" presId="urn:microsoft.com/office/officeart/2005/8/layout/cycle2"/>
    <dgm:cxn modelId="{0098BC47-327C-4EF4-BD5B-0BE4C08ECFCA}" type="presParOf" srcId="{BB12CCC1-197F-458B-879B-7351C14BE0A7}" destId="{D3AFCD88-DED7-48DF-9104-6BAA8703AAC1}" srcOrd="9" destOrd="0" presId="urn:microsoft.com/office/officeart/2005/8/layout/cycle2"/>
    <dgm:cxn modelId="{43E6BFAE-EB24-4E78-9355-801F654290BB}" type="presParOf" srcId="{D3AFCD88-DED7-48DF-9104-6BAA8703AAC1}" destId="{B6851C0A-DDED-4CBC-922D-7E202CC605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587004" y="102809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1 Title</a:t>
          </a:r>
        </a:p>
      </dsp:txBody>
      <dsp:txXfrm>
        <a:off x="1778251" y="294056"/>
        <a:ext cx="923421" cy="923421"/>
      </dsp:txXfrm>
    </dsp:sp>
    <dsp:sp modelId="{FEB89E35-15DC-49BD-A640-CD694FC4552C}">
      <dsp:nvSpPr>
        <dsp:cNvPr id="0" name=""/>
        <dsp:cNvSpPr/>
      </dsp:nvSpPr>
      <dsp:spPr>
        <a:xfrm rot="2160000">
          <a:off x="2851651" y="110592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61597" y="1163468"/>
        <a:ext cx="243020" cy="264448"/>
      </dsp:txXfrm>
    </dsp:sp>
    <dsp:sp modelId="{731E91E2-42C6-437F-BA00-964CCBF2643B}">
      <dsp:nvSpPr>
        <dsp:cNvPr id="0" name=""/>
        <dsp:cNvSpPr/>
      </dsp:nvSpPr>
      <dsp:spPr>
        <a:xfrm>
          <a:off x="3173452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2 Title</a:t>
          </a:r>
        </a:p>
      </dsp:txBody>
      <dsp:txXfrm>
        <a:off x="3364699" y="1446677"/>
        <a:ext cx="923421" cy="923421"/>
      </dsp:txXfrm>
    </dsp:sp>
    <dsp:sp modelId="{FB2199B6-388E-4F6F-B6B2-327C700FE261}">
      <dsp:nvSpPr>
        <dsp:cNvPr id="0" name=""/>
        <dsp:cNvSpPr/>
      </dsp:nvSpPr>
      <dsp:spPr>
        <a:xfrm rot="6480000">
          <a:off x="3352876" y="2611161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421044" y="2649783"/>
        <a:ext cx="243020" cy="264448"/>
      </dsp:txXfrm>
    </dsp:sp>
    <dsp:sp modelId="{D6FA10C2-853E-453C-9874-757A3702FE4F}">
      <dsp:nvSpPr>
        <dsp:cNvPr id="0" name=""/>
        <dsp:cNvSpPr/>
      </dsp:nvSpPr>
      <dsp:spPr>
        <a:xfrm>
          <a:off x="2567483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3 Title</a:t>
          </a:r>
        </a:p>
      </dsp:txBody>
      <dsp:txXfrm>
        <a:off x="2758730" y="3311659"/>
        <a:ext cx="923421" cy="923421"/>
      </dsp:txXfrm>
    </dsp:sp>
    <dsp:sp modelId="{A474AD37-CA7D-402C-AD94-AEEA933A97AD}">
      <dsp:nvSpPr>
        <dsp:cNvPr id="0" name=""/>
        <dsp:cNvSpPr/>
      </dsp:nvSpPr>
      <dsp:spPr>
        <a:xfrm rot="10800000">
          <a:off x="2076202" y="3552996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2180354" y="3641145"/>
        <a:ext cx="243020" cy="264448"/>
      </dsp:txXfrm>
    </dsp:sp>
    <dsp:sp modelId="{B5C0A546-4A34-4B8E-BF33-5866D63CB48B}">
      <dsp:nvSpPr>
        <dsp:cNvPr id="0" name=""/>
        <dsp:cNvSpPr/>
      </dsp:nvSpPr>
      <dsp:spPr>
        <a:xfrm>
          <a:off x="606525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4 Title</a:t>
          </a:r>
        </a:p>
      </dsp:txBody>
      <dsp:txXfrm>
        <a:off x="797772" y="3311659"/>
        <a:ext cx="923421" cy="923421"/>
      </dsp:txXfrm>
    </dsp:sp>
    <dsp:sp modelId="{69E4597E-325F-40E6-8834-50FF816777D8}">
      <dsp:nvSpPr>
        <dsp:cNvPr id="0" name=""/>
        <dsp:cNvSpPr/>
      </dsp:nvSpPr>
      <dsp:spPr>
        <a:xfrm rot="15120000">
          <a:off x="785949" y="2629850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54117" y="2767526"/>
        <a:ext cx="243020" cy="264448"/>
      </dsp:txXfrm>
    </dsp:sp>
    <dsp:sp modelId="{2718F14A-7E5B-40FB-AE5D-9FE1D47D646A}">
      <dsp:nvSpPr>
        <dsp:cNvPr id="0" name=""/>
        <dsp:cNvSpPr/>
      </dsp:nvSpPr>
      <dsp:spPr>
        <a:xfrm>
          <a:off x="556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5 Title</a:t>
          </a:r>
        </a:p>
      </dsp:txBody>
      <dsp:txXfrm>
        <a:off x="191803" y="1446677"/>
        <a:ext cx="923421" cy="923421"/>
      </dsp:txXfrm>
    </dsp:sp>
    <dsp:sp modelId="{D3AFCD88-DED7-48DF-9104-6BAA8703AAC1}">
      <dsp:nvSpPr>
        <dsp:cNvPr id="0" name=""/>
        <dsp:cNvSpPr/>
      </dsp:nvSpPr>
      <dsp:spPr>
        <a:xfrm rot="19440000">
          <a:off x="1265203" y="111747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275149" y="1236238"/>
        <a:ext cx="243020" cy="264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216935" y="40740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AJAX</a:t>
          </a:r>
          <a:r>
            <a:rPr lang="en-US" sz="1000" kern="1200" baseline="0" dirty="0"/>
            <a:t> call</a:t>
          </a:r>
          <a:endParaRPr lang="en-US" sz="1000" kern="1200" dirty="0"/>
        </a:p>
      </dsp:txBody>
      <dsp:txXfrm>
        <a:off x="1363586" y="187391"/>
        <a:ext cx="708091" cy="708091"/>
      </dsp:txXfrm>
    </dsp:sp>
    <dsp:sp modelId="{FEB89E35-15DC-49BD-A640-CD694FC4552C}">
      <dsp:nvSpPr>
        <dsp:cNvPr id="0" name=""/>
        <dsp:cNvSpPr/>
      </dsp:nvSpPr>
      <dsp:spPr>
        <a:xfrm rot="2160000">
          <a:off x="2098684" y="809776"/>
          <a:ext cx="441746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08366" y="847572"/>
        <a:ext cx="340355" cy="202782"/>
      </dsp:txXfrm>
    </dsp:sp>
    <dsp:sp modelId="{731E91E2-42C6-437F-BA00-964CCBF2643B}">
      <dsp:nvSpPr>
        <dsp:cNvPr id="0" name=""/>
        <dsp:cNvSpPr/>
      </dsp:nvSpPr>
      <dsp:spPr>
        <a:xfrm>
          <a:off x="2432963" y="924236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New Swiper Instance</a:t>
          </a:r>
        </a:p>
      </dsp:txBody>
      <dsp:txXfrm>
        <a:off x="2579614" y="1070887"/>
        <a:ext cx="708091" cy="708091"/>
      </dsp:txXfrm>
    </dsp:sp>
    <dsp:sp modelId="{FB2199B6-388E-4F6F-B6B2-327C700FE261}">
      <dsp:nvSpPr>
        <dsp:cNvPr id="0" name=""/>
        <dsp:cNvSpPr/>
      </dsp:nvSpPr>
      <dsp:spPr>
        <a:xfrm rot="6480000">
          <a:off x="2508710" y="1963553"/>
          <a:ext cx="390068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575071" y="1982933"/>
        <a:ext cx="288677" cy="202782"/>
      </dsp:txXfrm>
    </dsp:sp>
    <dsp:sp modelId="{D6FA10C2-853E-453C-9874-757A3702FE4F}">
      <dsp:nvSpPr>
        <dsp:cNvPr id="0" name=""/>
        <dsp:cNvSpPr/>
      </dsp:nvSpPr>
      <dsp:spPr>
        <a:xfrm>
          <a:off x="1968482" y="2353762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Push response to array</a:t>
          </a:r>
        </a:p>
      </dsp:txBody>
      <dsp:txXfrm>
        <a:off x="2115133" y="2500413"/>
        <a:ext cx="708091" cy="708091"/>
      </dsp:txXfrm>
    </dsp:sp>
    <dsp:sp modelId="{A474AD37-CA7D-402C-AD94-AEEA933A97AD}">
      <dsp:nvSpPr>
        <dsp:cNvPr id="0" name=""/>
        <dsp:cNvSpPr/>
      </dsp:nvSpPr>
      <dsp:spPr>
        <a:xfrm rot="10800000">
          <a:off x="1520934" y="2675817"/>
          <a:ext cx="395535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622325" y="2743411"/>
        <a:ext cx="294144" cy="202782"/>
      </dsp:txXfrm>
    </dsp:sp>
    <dsp:sp modelId="{B5C0A546-4A34-4B8E-BF33-5866D63CB48B}">
      <dsp:nvSpPr>
        <dsp:cNvPr id="0" name=""/>
        <dsp:cNvSpPr/>
      </dsp:nvSpPr>
      <dsp:spPr>
        <a:xfrm>
          <a:off x="465389" y="2353762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Render</a:t>
          </a:r>
          <a:r>
            <a:rPr lang="en-US" sz="1000" kern="1200" baseline="0" dirty="0"/>
            <a:t> Swiper by calling array values</a:t>
          </a:r>
          <a:endParaRPr lang="en-US" sz="1000" kern="1200" dirty="0"/>
        </a:p>
      </dsp:txBody>
      <dsp:txXfrm>
        <a:off x="612040" y="2500413"/>
        <a:ext cx="708091" cy="708091"/>
      </dsp:txXfrm>
    </dsp:sp>
    <dsp:sp modelId="{69E4597E-325F-40E6-8834-50FF816777D8}">
      <dsp:nvSpPr>
        <dsp:cNvPr id="0" name=""/>
        <dsp:cNvSpPr/>
      </dsp:nvSpPr>
      <dsp:spPr>
        <a:xfrm rot="17169097">
          <a:off x="753391" y="1511497"/>
          <a:ext cx="1157684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789984" y="1627785"/>
        <a:ext cx="1056293" cy="202782"/>
      </dsp:txXfrm>
    </dsp:sp>
    <dsp:sp modelId="{2718F14A-7E5B-40FB-AE5D-9FE1D47D646A}">
      <dsp:nvSpPr>
        <dsp:cNvPr id="0" name=""/>
        <dsp:cNvSpPr/>
      </dsp:nvSpPr>
      <dsp:spPr>
        <a:xfrm>
          <a:off x="0" y="1019640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On Swiper click, load icon on map</a:t>
          </a:r>
        </a:p>
      </dsp:txBody>
      <dsp:txXfrm>
        <a:off x="146651" y="1166291"/>
        <a:ext cx="708091" cy="708091"/>
      </dsp:txXfrm>
    </dsp:sp>
    <dsp:sp modelId="{D3AFCD88-DED7-48DF-9104-6BAA8703AAC1}">
      <dsp:nvSpPr>
        <dsp:cNvPr id="0" name=""/>
        <dsp:cNvSpPr/>
      </dsp:nvSpPr>
      <dsp:spPr>
        <a:xfrm rot="19271213">
          <a:off x="954110" y="867170"/>
          <a:ext cx="297008" cy="337970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963947" y="962688"/>
        <a:ext cx="207906" cy="202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9/29/2020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9/29/2020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378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Elevator Pitch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The Fantastic Food Finder allows users to easily locate the best food options around them. It is a more accessible alternative to existing food finders in that it offers a simple interface and limited yet relevant information to users. Very briefly, users can search by pricing/rating, get access to 20 of the nearest restaurants and information on the Top 10 trending, cheap and romantic dining options.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User Story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AS A passionate foodie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I WANT to locate nearby restaurants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SO THAT I can make more informed decisions on where I can eat.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Motivation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Project requirement was to use multiple server-side API’s and we thought Maps JavaScript API in conjunction with Zomato would provide a good user experience.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30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b="1" dirty="0"/>
              <a:t>Breakdown of Tasks &amp; Roles</a:t>
            </a:r>
          </a:p>
          <a:p>
            <a:pPr marL="0" indent="0">
              <a:buFontTx/>
              <a:buNone/>
            </a:pPr>
            <a:endParaRPr lang="en-AU" b="1" dirty="0"/>
          </a:p>
          <a:p>
            <a:pPr marL="171450" indent="-171450">
              <a:buFontTx/>
              <a:buChar char="-"/>
            </a:pPr>
            <a:r>
              <a:rPr lang="en-AU" b="0" dirty="0"/>
              <a:t>Luke: Map </a:t>
            </a:r>
          </a:p>
          <a:p>
            <a:pPr marL="171450" indent="-171450">
              <a:buFontTx/>
              <a:buChar char="-"/>
            </a:pPr>
            <a:r>
              <a:rPr lang="en-AU" b="0" dirty="0"/>
              <a:t>Prabh: Gallery </a:t>
            </a:r>
          </a:p>
          <a:p>
            <a:pPr marL="171450" indent="-171450">
              <a:buFontTx/>
              <a:buChar char="-"/>
            </a:pPr>
            <a:r>
              <a:rPr lang="en-AU" b="0" dirty="0"/>
              <a:t>Peter: Search Form</a:t>
            </a:r>
          </a:p>
          <a:p>
            <a:pPr marL="0" indent="0">
              <a:buFontTx/>
              <a:buNone/>
            </a:pPr>
            <a:endParaRPr lang="en-AU" b="1" dirty="0"/>
          </a:p>
          <a:p>
            <a:pPr marL="0" indent="0">
              <a:buFontTx/>
              <a:buNone/>
            </a:pPr>
            <a:r>
              <a:rPr lang="en-AU" b="1" dirty="0"/>
              <a:t>Challenges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Using the users geolocation in google gave us a list of 20 restaurants. But, when we used the same coordinates in Zomato, it gave us a different list. Integration of google data with Zomato was not possible.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Other features of Zomato API were tested for implementation. Used /collections endpoint to 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25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Search list</a:t>
            </a:r>
          </a:p>
          <a:p>
            <a:pPr marL="171450" indent="-171450">
              <a:buFontTx/>
              <a:buChar char="-"/>
            </a:pPr>
            <a:r>
              <a:rPr lang="en-AU" dirty="0"/>
              <a:t>Scroll through nearby res list</a:t>
            </a:r>
          </a:p>
          <a:p>
            <a:pPr marL="171450" indent="-171450">
              <a:buFontTx/>
              <a:buChar char="-"/>
            </a:pPr>
            <a:r>
              <a:rPr lang="en-AU" dirty="0"/>
              <a:t>Click on a res in the list</a:t>
            </a:r>
          </a:p>
          <a:p>
            <a:pPr marL="171450" indent="-171450">
              <a:buFontTx/>
              <a:buChar char="-"/>
            </a:pPr>
            <a:r>
              <a:rPr lang="en-AU" dirty="0"/>
              <a:t>Click on the marker</a:t>
            </a:r>
          </a:p>
          <a:p>
            <a:pPr marL="171450" indent="-171450">
              <a:buFontTx/>
              <a:buChar char="-"/>
            </a:pPr>
            <a:r>
              <a:rPr lang="en-AU" dirty="0"/>
              <a:t>Close information showing on map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Nearby list gives names of 20 of the nearest restaurants. Clicking on these names relocates finder to the map. The address &amp; rating on restaurants is shown as a popup on the map.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73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531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9/29/2020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bhm512/fantastic-food-finder" TargetMode="External"/><Relationship Id="rId2" Type="http://schemas.openxmlformats.org/officeDocument/2006/relationships/hyperlink" Target="https://prabhm512.github.io/fantastic-food-finder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abhm512.github.io/fantastic-food-find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Fantastic Food Finder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Easily locate the best food options around you!</a:t>
            </a:r>
          </a:p>
        </p:txBody>
      </p:sp>
      <p:pic>
        <p:nvPicPr>
          <p:cNvPr id="8" name="Picture Placeholder 7" descr="Close-up of cinnamon sticks and apples beside stack of plates and forks on table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3892" y="917753"/>
            <a:ext cx="2592388" cy="3314700"/>
          </a:xfrm>
        </p:spPr>
      </p:pic>
      <p:pic>
        <p:nvPicPr>
          <p:cNvPr id="9" name="Picture Placeholder 8" descr="Slice of apple pie on plate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1ADFC3-D8A9-43AC-968E-88C586FB5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8460">
            <a:off x="4315929" y="1372735"/>
            <a:ext cx="3556964" cy="2584130"/>
          </a:xfrm>
          <a:prstGeom prst="rect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D540-5037-419F-B9BC-45500A17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Galleries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5D4B-E78D-478B-8A95-90DD273FC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8676456" cy="4529137"/>
          </a:xfrm>
        </p:spPr>
        <p:txBody>
          <a:bodyPr/>
          <a:lstStyle/>
          <a:p>
            <a:r>
              <a:rPr lang="en-AU" dirty="0"/>
              <a:t>/collection &amp; /search</a:t>
            </a:r>
          </a:p>
          <a:p>
            <a:r>
              <a:rPr lang="en-AU" dirty="0"/>
              <a:t>Swiper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3EEE1-AEEF-48BB-A7B2-3C643431E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0" t="52198" r="15736" b="540"/>
          <a:stretch/>
        </p:blipFill>
        <p:spPr>
          <a:xfrm>
            <a:off x="4582244" y="404664"/>
            <a:ext cx="6358263" cy="2250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E19FB-58BA-46F9-ABCF-B768FB001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1" t="19978" r="61225" b="8128"/>
          <a:stretch/>
        </p:blipFill>
        <p:spPr>
          <a:xfrm>
            <a:off x="1522412" y="2655044"/>
            <a:ext cx="1883388" cy="3974008"/>
          </a:xfrm>
          <a:prstGeom prst="rect">
            <a:avLst/>
          </a:prstGeom>
        </p:spPr>
      </p:pic>
      <p:graphicFrame>
        <p:nvGraphicFramePr>
          <p:cNvPr id="8" name="Content Placeholder 4" descr="Basic Cycle diagram showing 5 steps inside small circles arranged clockwise in a big circle with arrows pointing from one small circle to the next">
            <a:extLst>
              <a:ext uri="{FF2B5EF4-FFF2-40B4-BE49-F238E27FC236}">
                <a16:creationId xmlns:a16="http://schemas.microsoft.com/office/drawing/2014/main" id="{B71A9D70-7BD9-4B6D-89BE-3C032A1B7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887480"/>
              </p:ext>
            </p:extLst>
          </p:nvPr>
        </p:nvGraphicFramePr>
        <p:xfrm>
          <a:off x="7530488" y="2929744"/>
          <a:ext cx="3435265" cy="33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3BB9C8-00AC-4BFE-9285-ED5AE51075EA}"/>
              </a:ext>
            </a:extLst>
          </p:cNvPr>
          <p:cNvSpPr txBox="1"/>
          <p:nvPr/>
        </p:nvSpPr>
        <p:spPr>
          <a:xfrm>
            <a:off x="9118748" y="4437112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3x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1B0F36CC-705F-48DD-BB7F-980DF9B63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494457"/>
              </p:ext>
            </p:extLst>
          </p:nvPr>
        </p:nvGraphicFramePr>
        <p:xfrm>
          <a:off x="3862165" y="2970242"/>
          <a:ext cx="3312368" cy="321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752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459">
                <a:tc>
                  <a:txBody>
                    <a:bodyPr/>
                    <a:lstStyle/>
                    <a:p>
                      <a:r>
                        <a:rPr lang="en-US" sz="1400" dirty="0"/>
                        <a:t>swiper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swiper instance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055">
                <a:tc>
                  <a:txBody>
                    <a:bodyPr/>
                    <a:lstStyle/>
                    <a:p>
                      <a:r>
                        <a:rPr lang="en-US" sz="1400" dirty="0"/>
                        <a:t>slides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images &amp; names from Zomato API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055">
                <a:tc>
                  <a:txBody>
                    <a:bodyPr/>
                    <a:lstStyle/>
                    <a:p>
                      <a:r>
                        <a:rPr lang="en-US" sz="1400" dirty="0"/>
                        <a:t>caption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names from Zomato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24">
                <a:tc>
                  <a:txBody>
                    <a:bodyPr/>
                    <a:lstStyle/>
                    <a:p>
                      <a:r>
                        <a:rPr lang="en-US" sz="1400" dirty="0"/>
                        <a:t>counter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number so that each swiper slide can have a unique 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421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7A7F-7987-4A4F-9614-70D853F6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35" y="114300"/>
            <a:ext cx="9144000" cy="866428"/>
          </a:xfrm>
        </p:spPr>
        <p:txBody>
          <a:bodyPr/>
          <a:lstStyle/>
          <a:p>
            <a:r>
              <a:rPr lang="en-AU" dirty="0"/>
              <a:t>Directions for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C57E-2231-4642-87D6-9A979C640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0797" y="1164431"/>
            <a:ext cx="9108504" cy="4529137"/>
          </a:xfrm>
        </p:spPr>
        <p:txBody>
          <a:bodyPr/>
          <a:lstStyle/>
          <a:p>
            <a:r>
              <a:rPr lang="en-AU" dirty="0"/>
              <a:t>Google Maps Directions API integration</a:t>
            </a:r>
          </a:p>
          <a:p>
            <a:r>
              <a:rPr lang="en-AU" dirty="0"/>
              <a:t>Font-Awesome Star Ratings</a:t>
            </a:r>
          </a:p>
          <a:p>
            <a:r>
              <a:rPr lang="en-AU" dirty="0"/>
              <a:t>More ‘Top 10’ Collections </a:t>
            </a:r>
          </a:p>
          <a:p>
            <a:r>
              <a:rPr lang="en-AU" dirty="0"/>
              <a:t>More Restaurant Information  (daily menu, opening hours etc.)</a:t>
            </a:r>
          </a:p>
          <a:p>
            <a:r>
              <a:rPr lang="en-AU" dirty="0"/>
              <a:t>Sort Nearby list by distance</a:t>
            </a:r>
          </a:p>
          <a:p>
            <a:endParaRPr lang="en-AU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380CB6F-272A-46B0-97B0-C8F4F7BEC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587802"/>
            <a:ext cx="1373571" cy="996946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90BC7D8-5945-4F12-9751-0F2CAA0DF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/>
          <a:stretch/>
        </p:blipFill>
        <p:spPr bwMode="auto">
          <a:xfrm>
            <a:off x="8686698" y="548680"/>
            <a:ext cx="2530786" cy="411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81230-57F1-4E3E-8861-C7FAD28E1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522" y="3767070"/>
            <a:ext cx="1999290" cy="2420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430E2-DC09-4C66-A97F-390DD53449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49" t="19990" r="14849" b="40109"/>
          <a:stretch/>
        </p:blipFill>
        <p:spPr>
          <a:xfrm>
            <a:off x="3724522" y="4005064"/>
            <a:ext cx="4739779" cy="19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1183-4F78-499E-8AB9-878D1878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7C67-8D65-46E9-BA24-BF2C4BCF2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9108504" cy="4529137"/>
          </a:xfrm>
        </p:spPr>
        <p:txBody>
          <a:bodyPr/>
          <a:lstStyle/>
          <a:p>
            <a:r>
              <a:rPr lang="en-AU" dirty="0"/>
              <a:t>Deployed: </a:t>
            </a:r>
            <a:r>
              <a:rPr lang="en-AU" dirty="0">
                <a:hlinkClick r:id="rId2"/>
              </a:rPr>
              <a:t>https://prabhm512.github.io/fantastic-food-finder/</a:t>
            </a:r>
            <a:endParaRPr lang="en-AU" dirty="0"/>
          </a:p>
          <a:p>
            <a:r>
              <a:rPr lang="en-AU" dirty="0"/>
              <a:t>GitHub repo: </a:t>
            </a:r>
            <a:r>
              <a:rPr lang="en-AU" dirty="0">
                <a:hlinkClick r:id="rId3"/>
              </a:rPr>
              <a:t>https://github.com/prabhm512/fantastic-food-finder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760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0596" y="1844824"/>
            <a:ext cx="3296817" cy="2866057"/>
          </a:xfrm>
        </p:spPr>
        <p:txBody>
          <a:bodyPr/>
          <a:lstStyle/>
          <a:p>
            <a:r>
              <a:rPr lang="en-US" dirty="0"/>
              <a:t>Thank You &amp; Happy Eating </a:t>
            </a:r>
            <a:r>
              <a:rPr lang="en-US" dirty="0">
                <a:sym typeface="Wingdings" panose="05000000000000000000" pitchFamily="2" charset="2"/>
              </a:rPr>
              <a:t>;)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50AA4-F3D0-404A-BA40-4CFB0F31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99" t="5436" r="9022" b="10320"/>
          <a:stretch/>
        </p:blipFill>
        <p:spPr>
          <a:xfrm>
            <a:off x="765820" y="743332"/>
            <a:ext cx="5635077" cy="5371336"/>
          </a:xfrm>
          <a:prstGeom prst="rect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Features Deep Dive </a:t>
            </a:r>
          </a:p>
          <a:p>
            <a:pPr lvl="1"/>
            <a:r>
              <a:rPr lang="en-US" dirty="0"/>
              <a:t>Map </a:t>
            </a:r>
          </a:p>
          <a:p>
            <a:pPr lvl="1"/>
            <a:r>
              <a:rPr lang="en-US" dirty="0"/>
              <a:t>Nearby List</a:t>
            </a:r>
          </a:p>
          <a:p>
            <a:pPr lvl="1"/>
            <a:r>
              <a:rPr lang="en-US" dirty="0"/>
              <a:t>Galleries</a:t>
            </a:r>
          </a:p>
          <a:p>
            <a:r>
              <a:rPr lang="en-US" dirty="0"/>
              <a:t>Possibilities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C577-48C2-4736-8C27-473EF8B1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88640"/>
            <a:ext cx="9144000" cy="1143000"/>
          </a:xfrm>
        </p:spPr>
        <p:txBody>
          <a:bodyPr/>
          <a:lstStyle/>
          <a:p>
            <a:pPr algn="ctr"/>
            <a:r>
              <a:rPr lang="en-AU" dirty="0"/>
              <a:t>The Team!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3AD26-6DD6-437B-A628-FA5472E4075B}"/>
              </a:ext>
            </a:extLst>
          </p:cNvPr>
          <p:cNvSpPr txBox="1"/>
          <p:nvPr/>
        </p:nvSpPr>
        <p:spPr>
          <a:xfrm>
            <a:off x="4942284" y="510247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Luke Gallagher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E2347-2C5C-4C7B-9813-40EB24749AC9}"/>
              </a:ext>
            </a:extLst>
          </p:cNvPr>
          <p:cNvSpPr txBox="1"/>
          <p:nvPr/>
        </p:nvSpPr>
        <p:spPr>
          <a:xfrm>
            <a:off x="1818547" y="509931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Prabh Singh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115CD-743A-44B4-9C3D-5718483E1A1A}"/>
              </a:ext>
            </a:extLst>
          </p:cNvPr>
          <p:cNvSpPr txBox="1"/>
          <p:nvPr/>
        </p:nvSpPr>
        <p:spPr>
          <a:xfrm>
            <a:off x="8278334" y="509931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Peter Rooney</a:t>
            </a:r>
          </a:p>
        </p:txBody>
      </p:sp>
      <p:pic>
        <p:nvPicPr>
          <p:cNvPr id="4" name="Picture 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8D03C60-E340-45B2-9A32-EC2ACDC426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t="7765" r="12109" b="726"/>
          <a:stretch/>
        </p:blipFill>
        <p:spPr>
          <a:xfrm>
            <a:off x="4366220" y="1805287"/>
            <a:ext cx="3147638" cy="2880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D00583E-9AA8-4C56-A120-13AC7EDE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1805287"/>
            <a:ext cx="2906943" cy="28759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Content Placeholder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D1579C7-6289-4F51-A9E7-10B4D618F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805287"/>
            <a:ext cx="3147637" cy="28785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511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32FF1-7D46-4068-89C1-1311B67E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Elevator Pitch</a:t>
            </a:r>
          </a:p>
          <a:p>
            <a:r>
              <a:rPr lang="en-AU" dirty="0"/>
              <a:t>User Story </a:t>
            </a:r>
          </a:p>
          <a:p>
            <a:r>
              <a:rPr lang="en-AU" dirty="0"/>
              <a:t>Motivation</a:t>
            </a:r>
            <a:endParaRPr lang="en-AU" b="1" dirty="0"/>
          </a:p>
          <a:p>
            <a:pPr lvl="1"/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60FF-79A0-4270-A16E-FC014F51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3352A-79C0-43A8-9EF1-1C01EBB59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Breakdown of Tasks &amp; Roles</a:t>
            </a:r>
          </a:p>
          <a:p>
            <a:r>
              <a:rPr lang="en-AU" dirty="0"/>
              <a:t>API’s/Libraries used: </a:t>
            </a:r>
          </a:p>
          <a:p>
            <a:pPr lvl="1"/>
            <a:r>
              <a:rPr lang="en-AU" dirty="0"/>
              <a:t>Maps JavaScript API Places Library </a:t>
            </a:r>
            <a:r>
              <a:rPr lang="en-AU" i="1" dirty="0"/>
              <a:t>(.</a:t>
            </a:r>
            <a:r>
              <a:rPr lang="en-AU" i="1" dirty="0" err="1"/>
              <a:t>textSearch</a:t>
            </a:r>
            <a:r>
              <a:rPr lang="en-AU" i="1" dirty="0"/>
              <a:t> service)</a:t>
            </a:r>
          </a:p>
          <a:p>
            <a:pPr lvl="1"/>
            <a:r>
              <a:rPr lang="en-AU" dirty="0"/>
              <a:t>Zomato API </a:t>
            </a:r>
            <a:r>
              <a:rPr lang="en-AU" i="1" dirty="0"/>
              <a:t>(/collections &amp; /search endpoints)</a:t>
            </a:r>
          </a:p>
          <a:p>
            <a:pPr lvl="1"/>
            <a:r>
              <a:rPr lang="en-AU" dirty="0"/>
              <a:t>Swiper API </a:t>
            </a:r>
            <a:r>
              <a:rPr lang="en-AU" i="1" dirty="0"/>
              <a:t>(3D Cube Effect)</a:t>
            </a:r>
          </a:p>
          <a:p>
            <a:r>
              <a:rPr lang="en-AU" dirty="0"/>
              <a:t>Challenges</a:t>
            </a:r>
          </a:p>
          <a:p>
            <a:r>
              <a:rPr lang="en-AU" dirty="0"/>
              <a:t>Successes</a:t>
            </a:r>
          </a:p>
        </p:txBody>
      </p:sp>
    </p:spTree>
    <p:extLst>
      <p:ext uri="{BB962C8B-B14F-4D97-AF65-F5344CB8AC3E}">
        <p14:creationId xmlns:p14="http://schemas.microsoft.com/office/powerpoint/2010/main" val="573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9013-D672-4EAC-84F9-6CA7B7E7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26876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AU" sz="40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1B0F-F1F0-4888-952A-847BF59E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620688"/>
            <a:ext cx="9144000" cy="4529137"/>
          </a:xfrm>
        </p:spPr>
        <p:txBody>
          <a:bodyPr/>
          <a:lstStyle/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endParaRPr lang="en-AU" dirty="0"/>
          </a:p>
          <a:p>
            <a:pPr marL="45720" indent="0" algn="ctr">
              <a:buNone/>
            </a:pPr>
            <a:r>
              <a:rPr lang="en-AU" dirty="0">
                <a:hlinkClick r:id="rId3"/>
              </a:rPr>
              <a:t>https://prabhm512.github.io/fantastic-food-finder/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61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32EE-7860-45F8-B826-C72C8DAC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Can be used for explaining code</a:t>
            </a:r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EB2335F1-631A-45BA-83DE-7EE7DC2AD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515819"/>
              </p:ext>
            </p:extLst>
          </p:nvPr>
        </p:nvGraphicFramePr>
        <p:xfrm>
          <a:off x="6186488" y="1643063"/>
          <a:ext cx="4479924" cy="239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 descr="Basic Cycle diagram showing 5 steps inside small circles arranged clockwise in a big circle with arrows pointing from one small circle to the next">
            <a:extLst>
              <a:ext uri="{FF2B5EF4-FFF2-40B4-BE49-F238E27FC236}">
                <a16:creationId xmlns:a16="http://schemas.microsoft.com/office/drawing/2014/main" id="{A1CBDE5B-0DC5-4E6E-91B4-161516F08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8766466"/>
              </p:ext>
            </p:extLst>
          </p:nvPr>
        </p:nvGraphicFramePr>
        <p:xfrm>
          <a:off x="1413892" y="1617280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63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Nearby List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572000" cy="4529137"/>
          </a:xfrm>
        </p:spPr>
        <p:txBody>
          <a:bodyPr/>
          <a:lstStyle/>
          <a:p>
            <a:r>
              <a:rPr lang="en-US" dirty="0"/>
              <a:t>Sort by distance, price, rating</a:t>
            </a:r>
          </a:p>
          <a:p>
            <a:r>
              <a:rPr lang="en-US" dirty="0"/>
              <a:t>20 restaurants displayed</a:t>
            </a:r>
          </a:p>
          <a:p>
            <a:r>
              <a:rPr lang="en-US" dirty="0"/>
              <a:t>Scroll (Overflow of y-axis set to scroll) </a:t>
            </a:r>
          </a:p>
          <a:p>
            <a:r>
              <a:rPr lang="en-US" dirty="0"/>
              <a:t>Address &amp; rating of restaurant shown on click.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50AA4-F3D0-404A-BA40-4CFB0F31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99" t="12737" r="39875" b="44580"/>
          <a:stretch/>
        </p:blipFill>
        <p:spPr>
          <a:xfrm>
            <a:off x="6950444" y="319088"/>
            <a:ext cx="3715967" cy="4529136"/>
          </a:xfrm>
          <a:prstGeom prst="rect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8964488" cy="4529137"/>
          </a:xfrm>
        </p:spPr>
        <p:txBody>
          <a:bodyPr/>
          <a:lstStyle/>
          <a:p>
            <a:r>
              <a:rPr lang="en-US" i="1" dirty="0"/>
              <a:t>Everything map related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7FEF7F-DF4C-470F-89E6-E74A19BF6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4" t="11531" r="15145" b="44504"/>
          <a:stretch/>
        </p:blipFill>
        <p:spPr>
          <a:xfrm>
            <a:off x="5446340" y="260648"/>
            <a:ext cx="568863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31.potx" id="{8F8E9E25-2C38-4717-A833-0DAE028C25C2}" vid="{14501FF6-4632-48E1-9292-473BD8D8197B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1210</TotalTime>
  <Words>588</Words>
  <Application>Microsoft Office PowerPoint</Application>
  <PresentationFormat>Custom</PresentationFormat>
  <Paragraphs>126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Cambria</vt:lpstr>
      <vt:lpstr>Food Gourmet 16x9</vt:lpstr>
      <vt:lpstr>Fantastic Food Finder</vt:lpstr>
      <vt:lpstr>Agenda</vt:lpstr>
      <vt:lpstr>The Team!</vt:lpstr>
      <vt:lpstr>Overview</vt:lpstr>
      <vt:lpstr>Process</vt:lpstr>
      <vt:lpstr>Demo</vt:lpstr>
      <vt:lpstr>Can be used for explaining code</vt:lpstr>
      <vt:lpstr>Nearby List</vt:lpstr>
      <vt:lpstr>Map</vt:lpstr>
      <vt:lpstr>Galleries</vt:lpstr>
      <vt:lpstr>Directions for Future Development</vt:lpstr>
      <vt:lpstr>Links</vt:lpstr>
      <vt:lpstr>Thank You &amp; Happy Eating ;)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Food Finder</dc:title>
  <dc:creator>Prabh Singh</dc:creator>
  <cp:lastModifiedBy>Prabh Singh</cp:lastModifiedBy>
  <cp:revision>8</cp:revision>
  <dcterms:created xsi:type="dcterms:W3CDTF">2020-09-28T13:54:54Z</dcterms:created>
  <dcterms:modified xsi:type="dcterms:W3CDTF">2020-09-29T11:23:31Z</dcterms:modified>
</cp:coreProperties>
</file>